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Методические</a:t>
            </a:r>
            <a:br>
              <a:rPr lang="ru-RU" dirty="0" smtClean="0"/>
            </a:br>
            <a:r>
              <a:rPr lang="ru-RU" dirty="0" smtClean="0"/>
              <a:t>рекомендации по обучению биологии в 5-9 классах в 2023-2024 уч. </a:t>
            </a:r>
            <a:r>
              <a:rPr lang="ru-RU" smtClean="0"/>
              <a:t>году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769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2" t="5224" r="3737" b="13264"/>
          <a:stretch/>
        </p:blipFill>
        <p:spPr bwMode="auto">
          <a:xfrm>
            <a:off x="107504" y="260648"/>
            <a:ext cx="902200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45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7" t="3180" r="4586" b="14454"/>
          <a:stretch/>
        </p:blipFill>
        <p:spPr bwMode="auto">
          <a:xfrm>
            <a:off x="107504" y="548680"/>
            <a:ext cx="8804691" cy="467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406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27" t="4882" r="3016" b="6114"/>
          <a:stretch/>
        </p:blipFill>
        <p:spPr bwMode="auto">
          <a:xfrm>
            <a:off x="899592" y="476672"/>
            <a:ext cx="8053632" cy="610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606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7" t="19931" r="4201" b="11615"/>
          <a:stretch/>
        </p:blipFill>
        <p:spPr bwMode="auto">
          <a:xfrm>
            <a:off x="107504" y="116632"/>
            <a:ext cx="8712968" cy="5196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22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0" t="14844" r="4214" b="12323"/>
          <a:stretch/>
        </p:blipFill>
        <p:spPr bwMode="auto">
          <a:xfrm>
            <a:off x="-108520" y="188640"/>
            <a:ext cx="9117335" cy="570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136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1" t="8798" r="3195" b="12440"/>
          <a:stretch/>
        </p:blipFill>
        <p:spPr bwMode="auto">
          <a:xfrm>
            <a:off x="179512" y="332656"/>
            <a:ext cx="8888273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57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2" t="5910" r="3996" b="14090"/>
          <a:stretch/>
        </p:blipFill>
        <p:spPr bwMode="auto">
          <a:xfrm>
            <a:off x="0" y="116632"/>
            <a:ext cx="9150583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57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50" t="4536" r="1185" b="12027"/>
          <a:stretch/>
        </p:blipFill>
        <p:spPr bwMode="auto">
          <a:xfrm>
            <a:off x="107504" y="116632"/>
            <a:ext cx="907194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116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624" t="5360" r="3118" b="11065"/>
          <a:stretch/>
        </p:blipFill>
        <p:spPr bwMode="auto">
          <a:xfrm>
            <a:off x="22872" y="188640"/>
            <a:ext cx="8946235" cy="644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4902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Методические рекомендации по обучению биологии в 5-9 классах в 2023-2024 уч.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ASOSH3</dc:creator>
  <cp:lastModifiedBy>ASOSH3</cp:lastModifiedBy>
  <cp:revision>5</cp:revision>
  <dcterms:created xsi:type="dcterms:W3CDTF">2023-09-05T12:11:51Z</dcterms:created>
  <dcterms:modified xsi:type="dcterms:W3CDTF">2023-09-05T12:51:25Z</dcterms:modified>
</cp:coreProperties>
</file>